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2" r:id="rId7"/>
    <p:sldId id="263" r:id="rId8"/>
    <p:sldId id="267" r:id="rId9"/>
    <p:sldId id="269" r:id="rId10"/>
    <p:sldId id="264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wYBtRwqD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44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 ademhaling en astma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www.youtube.com/watch?v=mwYBtRwqDtE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694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voor maandag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3 af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37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eerste deel paragraaf 3</a:t>
            </a:r>
          </a:p>
          <a:p>
            <a:r>
              <a:rPr lang="nl-NL" dirty="0" smtClean="0"/>
              <a:t>Filmpje</a:t>
            </a:r>
          </a:p>
          <a:p>
            <a:r>
              <a:rPr lang="nl-NL" dirty="0" smtClean="0"/>
              <a:t>Maken paragraaf 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16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Ademhalingsstelsel</a:t>
            </a:r>
            <a:endParaRPr lang="nl-NL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600400" cy="45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ademhaling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ademt ongeveer 15 x per minuut</a:t>
            </a:r>
          </a:p>
          <a:p>
            <a:r>
              <a:rPr lang="nl-NL" dirty="0" smtClean="0"/>
              <a:t>Tijdens de ademhaling krijg je zuurstofrijke lucht binnen en adem je koolstofdioxiderijke lucht uit</a:t>
            </a:r>
          </a:p>
        </p:txBody>
      </p:sp>
    </p:spTree>
    <p:extLst>
      <p:ext uri="{BB962C8B-B14F-4D97-AF65-F5344CB8AC3E}">
        <p14:creationId xmlns:p14="http://schemas.microsoft.com/office/powerpoint/2010/main" val="297885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Verschillende soorten ademhaling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Borstademhaling</a:t>
            </a:r>
          </a:p>
          <a:p>
            <a:pPr lvl="1"/>
            <a:r>
              <a:rPr lang="nl-NL" dirty="0" smtClean="0"/>
              <a:t>De spieren tussen je ribben trekken samen</a:t>
            </a:r>
          </a:p>
          <a:p>
            <a:pPr lvl="1"/>
            <a:r>
              <a:rPr lang="nl-NL" dirty="0" smtClean="0"/>
              <a:t>Ribben gaan omhoog</a:t>
            </a:r>
          </a:p>
          <a:p>
            <a:pPr lvl="1"/>
            <a:r>
              <a:rPr lang="nl-NL" dirty="0" smtClean="0"/>
              <a:t>Je borstkas wordt groter </a:t>
            </a:r>
            <a:r>
              <a:rPr lang="nl-NL" dirty="0" smtClean="0">
                <a:sym typeface="Wingdings" panose="05000000000000000000" pitchFamily="2" charset="2"/>
              </a:rPr>
              <a:t> je ademt in</a:t>
            </a:r>
            <a:endParaRPr lang="nl-NL" dirty="0" smtClean="0"/>
          </a:p>
          <a:p>
            <a:r>
              <a:rPr lang="nl-NL" dirty="0" smtClean="0"/>
              <a:t>Buikademhaling </a:t>
            </a:r>
          </a:p>
          <a:p>
            <a:pPr lvl="1"/>
            <a:r>
              <a:rPr lang="nl-NL" dirty="0" smtClean="0"/>
              <a:t>De spieren van je middenrif trekken samen</a:t>
            </a:r>
          </a:p>
          <a:p>
            <a:pPr lvl="1"/>
            <a:r>
              <a:rPr lang="nl-NL" dirty="0" smtClean="0"/>
              <a:t>Het middenrif gaat omlaag</a:t>
            </a:r>
          </a:p>
          <a:p>
            <a:pPr lvl="1"/>
            <a:r>
              <a:rPr lang="nl-NL" dirty="0" smtClean="0"/>
              <a:t>Je borstkas wordt groter </a:t>
            </a:r>
            <a:r>
              <a:rPr lang="nl-NL" dirty="0" smtClean="0">
                <a:sym typeface="Wingdings" panose="05000000000000000000" pitchFamily="2" charset="2"/>
              </a:rPr>
              <a:t> je ademt in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48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Zuurstof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Nodig voor verbranding van glucose in cellen</a:t>
            </a:r>
          </a:p>
          <a:p>
            <a:r>
              <a:rPr lang="nl-NL" dirty="0" smtClean="0"/>
              <a:t>In lucht zit 21%</a:t>
            </a:r>
          </a:p>
          <a:p>
            <a:r>
              <a:rPr lang="nl-NL" dirty="0" smtClean="0"/>
              <a:t>In je longen haal je zuurstof uit de lucht</a:t>
            </a:r>
          </a:p>
          <a:p>
            <a:r>
              <a:rPr lang="nl-NL" dirty="0" smtClean="0"/>
              <a:t>Zuurstof komt in het bloed</a:t>
            </a:r>
          </a:p>
          <a:p>
            <a:r>
              <a:rPr lang="nl-NL" dirty="0" smtClean="0"/>
              <a:t>Bloed vervoert de zuurstof door het hele lichaam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763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Koolstofdioxide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Afvalstof bij de verbranding van glucose</a:t>
            </a:r>
          </a:p>
          <a:p>
            <a:r>
              <a:rPr lang="nl-NL" dirty="0" smtClean="0"/>
              <a:t>Bloed geeft de koolstofdioxide af aan de lucht in de longen</a:t>
            </a:r>
          </a:p>
          <a:p>
            <a:r>
              <a:rPr lang="nl-NL" dirty="0" smtClean="0"/>
              <a:t>Je ademt de koolstofdioxide uit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408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Longblaasjes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Uitwisseling zuurstof en koolstofdioxide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09830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73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 je neus ademen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Ingeademde lucht moet schoon zijn</a:t>
            </a:r>
          </a:p>
          <a:p>
            <a:r>
              <a:rPr lang="nl-NL" dirty="0" smtClean="0"/>
              <a:t>Slijmvlies</a:t>
            </a:r>
          </a:p>
          <a:p>
            <a:r>
              <a:rPr lang="nl-NL" dirty="0" smtClean="0"/>
              <a:t>Trilhaartjes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29" y="3331557"/>
            <a:ext cx="2843758" cy="278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962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2751</TotalTime>
  <Words>173</Words>
  <Application>Microsoft Office PowerPoint</Application>
  <PresentationFormat>Diavoorstelling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Austin</vt:lpstr>
      <vt:lpstr>Hoofdstuk 9</vt:lpstr>
      <vt:lpstr>Wat gaan we doen vandaag? </vt:lpstr>
      <vt:lpstr>Ademhalingsstelsel</vt:lpstr>
      <vt:lpstr>De ademhaling </vt:lpstr>
      <vt:lpstr>Verschillende soorten ademhaling </vt:lpstr>
      <vt:lpstr>Zuurstof</vt:lpstr>
      <vt:lpstr>Koolstofdioxide</vt:lpstr>
      <vt:lpstr>Longblaasjes </vt:lpstr>
      <vt:lpstr>Door je neus ademen</vt:lpstr>
      <vt:lpstr>Filmpje </vt:lpstr>
      <vt:lpstr>Huiswerk voor maandag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Bioloei</dc:title>
  <dc:creator>marloes kemna</dc:creator>
  <cp:lastModifiedBy>marloes kemna</cp:lastModifiedBy>
  <cp:revision>16</cp:revision>
  <dcterms:created xsi:type="dcterms:W3CDTF">2015-04-13T05:37:47Z</dcterms:created>
  <dcterms:modified xsi:type="dcterms:W3CDTF">2015-11-10T11:16:31Z</dcterms:modified>
</cp:coreProperties>
</file>